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nva Sans" panose="020B0503030501040103" pitchFamily="34" charset="0"/>
      <p:regular r:id="rId7"/>
    </p:embeddedFont>
    <p:embeddedFont>
      <p:font typeface="Roca One" pitchFamily="2" charset="77"/>
      <p:regular r:id="rId8"/>
    </p:embeddedFont>
    <p:embeddedFont>
      <p:font typeface="Roca One Bold" pitchFamily="2" charset="77"/>
      <p:regular r:id="rId9"/>
      <p:bold r:id="rId10"/>
    </p:embeddedFont>
    <p:embeddedFont>
      <p:font typeface="Yellowtail" panose="02000503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0" autoAdjust="0"/>
  </p:normalViewPr>
  <p:slideViewPr>
    <p:cSldViewPr>
      <p:cViewPr varScale="1">
        <p:scale>
          <a:sx n="68" d="100"/>
          <a:sy n="68" d="100"/>
        </p:scale>
        <p:origin x="100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aline Nim-Dixon" userId="f2e9f087-333b-4d10-9121-cdeaffcbfee1" providerId="ADAL" clId="{721FAAA1-F3FD-124C-8D92-928CDE158FA9}"/>
    <pc:docChg chg="modSld">
      <pc:chgData name="Alsaline Nim-Dixon" userId="f2e9f087-333b-4d10-9121-cdeaffcbfee1" providerId="ADAL" clId="{721FAAA1-F3FD-124C-8D92-928CDE158FA9}" dt="2023-04-27T20:28:23.238" v="0" actId="207"/>
      <pc:docMkLst>
        <pc:docMk/>
      </pc:docMkLst>
      <pc:sldChg chg="modSp mod">
        <pc:chgData name="Alsaline Nim-Dixon" userId="f2e9f087-333b-4d10-9121-cdeaffcbfee1" providerId="ADAL" clId="{721FAAA1-F3FD-124C-8D92-928CDE158FA9}" dt="2023-04-27T20:28:23.238" v="0" actId="207"/>
        <pc:sldMkLst>
          <pc:docMk/>
          <pc:sldMk cId="0" sldId="256"/>
        </pc:sldMkLst>
        <pc:spChg chg="mod">
          <ac:chgData name="Alsaline Nim-Dixon" userId="f2e9f087-333b-4d10-9121-cdeaffcbfee1" providerId="ADAL" clId="{721FAAA1-F3FD-124C-8D92-928CDE158FA9}" dt="2023-04-27T20:28:23.238" v="0" actId="207"/>
          <ac:spMkLst>
            <pc:docMk/>
            <pc:sldMk cId="0" sldId="256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hyperlink" Target="https://github.com/ksu-is/Adventure-Tim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92244" y="1227987"/>
            <a:ext cx="6398315" cy="3637926"/>
            <a:chOff x="103308" y="-14287"/>
            <a:chExt cx="1685153" cy="958137"/>
          </a:xfrm>
        </p:grpSpPr>
        <p:sp>
          <p:nvSpPr>
            <p:cNvPr id="4" name="Freeform 4"/>
            <p:cNvSpPr/>
            <p:nvPr/>
          </p:nvSpPr>
          <p:spPr>
            <a:xfrm>
              <a:off x="151618" y="131050"/>
              <a:ext cx="1636843" cy="812800"/>
            </a:xfrm>
            <a:custGeom>
              <a:avLst/>
              <a:gdLst/>
              <a:ahLst/>
              <a:cxnLst/>
              <a:rect l="l" t="t" r="r" b="b"/>
              <a:pathLst>
                <a:path w="1636843" h="812800">
                  <a:moveTo>
                    <a:pt x="0" y="0"/>
                  </a:moveTo>
                  <a:lnTo>
                    <a:pt x="1636843" y="0"/>
                  </a:lnTo>
                  <a:lnTo>
                    <a:pt x="163684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3308" y="-14287"/>
              <a:ext cx="1457726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Canva Sans"/>
                </a:rPr>
                <a:t>This is a game that allows the user to go through different activities to choose their path to Starbucks.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5191" y="5668416"/>
            <a:ext cx="4104806" cy="43437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16365" y="6472688"/>
            <a:ext cx="6271635" cy="353943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0348" y="0"/>
            <a:ext cx="6240344" cy="32924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414884" y="0"/>
            <a:ext cx="5873116" cy="355701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07890" y="3625223"/>
            <a:ext cx="13472220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98"/>
              </a:lnSpc>
            </a:pPr>
            <a:r>
              <a:rPr lang="en-US" sz="10213" u="sng" dirty="0">
                <a:solidFill>
                  <a:schemeClr val="bg1"/>
                </a:solidFill>
                <a:latin typeface="Roca One Bold"/>
                <a:hlinkClick r:id="rId7" tooltip="https://github.com/ksu-is/Adventure-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Starbucks</a:t>
            </a:r>
            <a:r>
              <a:rPr lang="en-US" sz="10213" u="sng" dirty="0">
                <a:solidFill>
                  <a:schemeClr val="bg1"/>
                </a:solidFill>
                <a:latin typeface="Roca One"/>
                <a:hlinkClick r:id="rId7" tooltip="https://github.com/ksu-is/Adventure-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0213" u="sng" dirty="0">
                <a:solidFill>
                  <a:schemeClr val="bg1"/>
                </a:solidFill>
                <a:latin typeface="Roca One Bold"/>
                <a:hlinkClick r:id="rId7" tooltip="https://github.com/ksu-is/Adventure-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Adventure</a:t>
            </a:r>
            <a:r>
              <a:rPr lang="en-US" sz="10213" u="sng" dirty="0">
                <a:solidFill>
                  <a:schemeClr val="bg1"/>
                </a:solidFill>
                <a:latin typeface="Roca One"/>
                <a:hlinkClick r:id="rId7" tooltip="https://github.com/ksu-is/Adventure-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3167" y="1504938"/>
            <a:ext cx="9468547" cy="50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3913" spc="-136" dirty="0" err="1">
                <a:solidFill>
                  <a:srgbClr val="FFFFFF"/>
                </a:solidFill>
                <a:latin typeface="Yellowtail"/>
              </a:rPr>
              <a:t>Alsaline</a:t>
            </a:r>
            <a:r>
              <a:rPr lang="en-US" sz="3913" spc="-136" dirty="0">
                <a:solidFill>
                  <a:srgbClr val="FFFFFF"/>
                </a:solidFill>
                <a:latin typeface="Yellowtail"/>
              </a:rPr>
              <a:t> </a:t>
            </a:r>
            <a:r>
              <a:rPr lang="en-US" sz="3913" spc="-136" dirty="0" err="1">
                <a:solidFill>
                  <a:srgbClr val="FFFFFF"/>
                </a:solidFill>
                <a:latin typeface="Yellowtail"/>
              </a:rPr>
              <a:t>Nim</a:t>
            </a:r>
            <a:r>
              <a:rPr lang="en-US" sz="3913" spc="-136" dirty="0">
                <a:solidFill>
                  <a:srgbClr val="FFFFFF"/>
                </a:solidFill>
                <a:latin typeface="Yellowtail"/>
              </a:rPr>
              <a:t>-Dixon &amp; Shinya Ross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Canva Sans</vt:lpstr>
      <vt:lpstr>Arial</vt:lpstr>
      <vt:lpstr>Yellowtail</vt:lpstr>
      <vt:lpstr>Calibri</vt:lpstr>
      <vt:lpstr>Roca One</vt:lpstr>
      <vt:lpstr>Roca One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 Adventure</dc:title>
  <cp:lastModifiedBy>Alsaline Nim-Dixon</cp:lastModifiedBy>
  <cp:revision>2</cp:revision>
  <dcterms:created xsi:type="dcterms:W3CDTF">2006-08-16T00:00:00Z</dcterms:created>
  <dcterms:modified xsi:type="dcterms:W3CDTF">2023-04-27T20:28:28Z</dcterms:modified>
  <dc:identifier>DAFhU-URv5Q</dc:identifier>
</cp:coreProperties>
</file>